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3" r:id="rId4"/>
    <p:sldId id="288" r:id="rId5"/>
    <p:sldId id="289" r:id="rId6"/>
    <p:sldId id="309" r:id="rId7"/>
    <p:sldId id="311" r:id="rId8"/>
    <p:sldId id="292" r:id="rId9"/>
    <p:sldId id="310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20" r:id="rId19"/>
    <p:sldId id="321" r:id="rId20"/>
    <p:sldId id="307" r:id="rId21"/>
    <p:sldId id="308" r:id="rId22"/>
    <p:sldId id="322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8B2E"/>
    <a:srgbClr val="6F7071"/>
    <a:srgbClr val="B48B61"/>
    <a:srgbClr val="595347"/>
    <a:srgbClr val="D9D8D5"/>
    <a:srgbClr val="FD9401"/>
    <a:srgbClr val="FC915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594" y="11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B4214-4DBF-4616-B2C3-8B4EF7E46E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B03FE9-97D5-43D9-BC92-7B6A40E4F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7394D1-6C04-4599-BB51-9A952C1EA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566867-1A19-44DC-8532-C255ED42E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C5D865-9FE0-4F4A-ADF1-214DE2357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552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6BDD4-7832-4FEF-AAAB-5E87D30D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D78FB2-BEAE-4940-88AB-CE46D37201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DB5249-15A3-46F2-95ED-5B53EFB5C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E9081F-8629-4881-8001-2B078416B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AEB9FF-478D-4F34-A5DC-85C16DA5C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588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8E3ED1E-1367-4089-8246-25CF02101A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03311B-06C8-4BA3-8FA8-A087FE4C4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53F52C-E04E-4842-9401-2A53FEC18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650625-DEC8-4CA1-833E-D5F27F2B9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4A1BC5-DB02-4CA7-A164-16C8D455C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661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5D42E-715B-4EDD-A27B-332544481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DDA5DB-0087-4B56-AB93-7A96F320B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10E96F-C356-4868-AAF1-E7F5037B9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AD522-9369-4F05-814F-D9537D666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1A04CC-EDF1-43BF-A270-3ED96526E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746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20C71-EBBC-40F0-B528-6DCCE8556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FEAFDC-90E7-4666-8054-5E1622750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21E9D8-B8DB-4488-9EB8-662CCDEC7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DD5FDD-E25D-4ECB-9C77-C975AECBF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5C334A-2787-4D3E-AA09-1AB980F8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485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1955A4-42D8-4052-91CD-83CC8EB8A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0FDB7F-4847-4641-947F-2C40965305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1E8238-7785-4913-A114-3C4A0B8F7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915E74-67E7-4632-B5FF-C607E64B6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ACB9C5-D260-4603-993D-811AD529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5CE58B-7D88-46FD-9424-91D4C1DEB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616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A889C1-1DC9-4BA1-BE5E-FEA0E3D6C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37FCBF-30AD-43ED-A29C-F719B7BEF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5F8C6A-FC2D-4F48-9EA9-082BD928B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3FD55E-35E4-45CB-9F14-0B6DE30889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29DEB8A-6088-4697-8FB2-145D3FE892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E0739F7-EBE7-4E61-A35B-0E2190F22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079755D-AE2C-4E94-8827-3EDEB9899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F694F53-41A5-4EC8-B85C-ECF325B9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226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42CAD-5B9C-4883-99D8-79E064D66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E3CBBE-A715-436F-83AE-1CDB1B442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9D08C5-525A-4D7A-BAC8-393060F23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2695A6-CAB4-47F8-A104-F10AB42E8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992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A8BEF53-7AB9-4B35-9113-0F6666F45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076032-36AC-455A-B9BE-179570A1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764636-4C36-4807-B9BC-D7B8D5C0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70576-C598-413D-9D50-1D8263FFE92C}"/>
              </a:ext>
            </a:extLst>
          </p:cNvPr>
          <p:cNvSpPr txBox="1"/>
          <p:nvPr userDrawn="1"/>
        </p:nvSpPr>
        <p:spPr>
          <a:xfrm>
            <a:off x="9811098" y="66140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139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9070FE-CE34-4BED-AE7D-B6C92374F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CC5AE0-4A2D-4FB9-91EA-7C51570FF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12FCE-182C-4B3A-99C0-26607E613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A38F52-749B-4A01-8260-BA394B0F4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021B5B-96D1-40E1-A15C-F6C0B703D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C378E2-A8C9-436C-981A-B61FFF677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874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E21AFA-4CEB-436D-8F46-8FFB0B212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8EAE84A-13CE-432B-BD71-6DAC799A26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8359BC-4BCB-40E6-9AE7-3B4E811B4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1B02BE-923A-40D7-8979-76A39828E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2453C0-2DE9-406E-8B46-7A3552383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01784D-991A-4949-8628-D7A938504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788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34B21B-5718-4A4A-8574-E147A41CB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70F6AC-0FA0-4F7E-BA41-75C2E9DB2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78638B-432A-4AC6-B5AB-AF2A332AE7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34B3F-010A-43D0-B99E-3343AD573276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81B2BA-060F-41BC-AAED-8689459479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4F3852-0A20-458B-A039-10AC150CF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138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jeonsanghoon0711.github.io/gameunity/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71F88D5-E7AB-43D9-9D83-DD09EDC3D478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54AB2EE-456C-D026-51B0-9E2BC9046D19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3187994-D330-BBF5-396C-0A78728C690D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33E863-57FA-57C1-A171-81BC25B33D85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467E89-116B-DE76-38F6-4EA3887A73F5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4F2D34-6918-F23F-C2ED-C5C0A3A570D1}"/>
              </a:ext>
            </a:extLst>
          </p:cNvPr>
          <p:cNvSpPr/>
          <p:nvPr/>
        </p:nvSpPr>
        <p:spPr>
          <a:xfrm>
            <a:off x="0" y="0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6EBF8F-F11B-9D3D-7E1F-E9C7B14DA746}"/>
              </a:ext>
            </a:extLst>
          </p:cNvPr>
          <p:cNvSpPr txBox="1"/>
          <p:nvPr/>
        </p:nvSpPr>
        <p:spPr>
          <a:xfrm>
            <a:off x="2438400" y="2001371"/>
            <a:ext cx="70101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/>
              <a:t>게임프로그래밍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170F24-FFF1-C0A4-4789-02AC671CBED7}"/>
              </a:ext>
            </a:extLst>
          </p:cNvPr>
          <p:cNvSpPr txBox="1"/>
          <p:nvPr/>
        </p:nvSpPr>
        <p:spPr>
          <a:xfrm>
            <a:off x="8728918" y="4511975"/>
            <a:ext cx="2164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이름 </a:t>
            </a:r>
            <a:r>
              <a:rPr lang="en-US" altLang="ko-KR"/>
              <a:t>: </a:t>
            </a:r>
            <a:r>
              <a:rPr lang="ko-KR" altLang="en-US"/>
              <a:t>전상훈</a:t>
            </a:r>
            <a:endParaRPr lang="en-US" altLang="ko-KR"/>
          </a:p>
          <a:p>
            <a:r>
              <a:rPr lang="ko-KR" altLang="en-US"/>
              <a:t>학번 </a:t>
            </a:r>
            <a:r>
              <a:rPr lang="en-US" altLang="ko-KR"/>
              <a:t>: 2019775054</a:t>
            </a:r>
          </a:p>
          <a:p>
            <a:r>
              <a:rPr lang="ko-KR" altLang="en-US"/>
              <a:t>날짜 </a:t>
            </a:r>
            <a:r>
              <a:rPr lang="en-US" altLang="ko-KR"/>
              <a:t>: 2023-12-13</a:t>
            </a:r>
          </a:p>
        </p:txBody>
      </p:sp>
    </p:spTree>
    <p:extLst>
      <p:ext uri="{BB962C8B-B14F-4D97-AF65-F5344CB8AC3E}">
        <p14:creationId xmlns:p14="http://schemas.microsoft.com/office/powerpoint/2010/main" val="377284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6726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accent2"/>
                </a:solidFill>
              </a:rPr>
              <a:t>업그레이드 후 코드 소개 </a:t>
            </a:r>
            <a:r>
              <a:rPr lang="en-US" altLang="ko-KR" sz="3600">
                <a:solidFill>
                  <a:schemeClr val="accent2"/>
                </a:solidFill>
              </a:rPr>
              <a:t>- </a:t>
            </a:r>
            <a:r>
              <a:rPr lang="ko-KR" altLang="en-US" sz="3600">
                <a:solidFill>
                  <a:schemeClr val="accent2"/>
                </a:solidFill>
              </a:rPr>
              <a:t>메인게임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5DA86A-88A6-004B-6395-24C1C113A3E9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3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7A032F-A412-237D-2C1A-00E85EDA0089}"/>
              </a:ext>
            </a:extLst>
          </p:cNvPr>
          <p:cNvSpPr/>
          <p:nvPr/>
        </p:nvSpPr>
        <p:spPr>
          <a:xfrm>
            <a:off x="24384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4020FC-C3C9-3C20-6192-B929072B4217}"/>
              </a:ext>
            </a:extLst>
          </p:cNvPr>
          <p:cNvSpPr/>
          <p:nvPr/>
        </p:nvSpPr>
        <p:spPr>
          <a:xfrm>
            <a:off x="48768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D048A6A-6993-4AB2-DCA5-80C5249AC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369156"/>
            <a:ext cx="4124901" cy="35437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011B104-5D48-0A64-C9D7-01A77D435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493" y="5286960"/>
            <a:ext cx="5611008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595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6726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accent2"/>
                </a:solidFill>
              </a:rPr>
              <a:t>업그레이드 후 코드 소개 </a:t>
            </a:r>
            <a:r>
              <a:rPr lang="en-US" altLang="ko-KR" sz="3600">
                <a:solidFill>
                  <a:schemeClr val="accent2"/>
                </a:solidFill>
              </a:rPr>
              <a:t>- </a:t>
            </a:r>
            <a:r>
              <a:rPr lang="ko-KR" altLang="en-US" sz="3600">
                <a:solidFill>
                  <a:schemeClr val="accent2"/>
                </a:solidFill>
              </a:rPr>
              <a:t>메인게임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5DA86A-88A6-004B-6395-24C1C113A3E9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3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7A032F-A412-237D-2C1A-00E85EDA0089}"/>
              </a:ext>
            </a:extLst>
          </p:cNvPr>
          <p:cNvSpPr/>
          <p:nvPr/>
        </p:nvSpPr>
        <p:spPr>
          <a:xfrm>
            <a:off x="24384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4020FC-C3C9-3C20-6192-B929072B4217}"/>
              </a:ext>
            </a:extLst>
          </p:cNvPr>
          <p:cNvSpPr/>
          <p:nvPr/>
        </p:nvSpPr>
        <p:spPr>
          <a:xfrm>
            <a:off x="48768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75F740A-7580-5466-1DDD-A5A2A2195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5042" y="1337335"/>
            <a:ext cx="2411882" cy="20673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4CABEEC-3204-FAC6-EEF4-01CAE7C56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761" y="1337335"/>
            <a:ext cx="5467917" cy="505889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9D6BEEC-55A4-DFC4-09E0-1A05F215F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546" y="3528560"/>
            <a:ext cx="4677428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36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6726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accent2"/>
                </a:solidFill>
              </a:rPr>
              <a:t>업그레이드 후 코드 소개 </a:t>
            </a:r>
            <a:r>
              <a:rPr lang="en-US" altLang="ko-KR" sz="3600">
                <a:solidFill>
                  <a:schemeClr val="accent2"/>
                </a:solidFill>
              </a:rPr>
              <a:t>- </a:t>
            </a:r>
            <a:r>
              <a:rPr lang="ko-KR" altLang="en-US" sz="3600">
                <a:solidFill>
                  <a:schemeClr val="accent2"/>
                </a:solidFill>
              </a:rPr>
              <a:t>메인게임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5DA86A-88A6-004B-6395-24C1C113A3E9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3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7A032F-A412-237D-2C1A-00E85EDA0089}"/>
              </a:ext>
            </a:extLst>
          </p:cNvPr>
          <p:cNvSpPr/>
          <p:nvPr/>
        </p:nvSpPr>
        <p:spPr>
          <a:xfrm>
            <a:off x="24384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4020FC-C3C9-3C20-6192-B929072B4217}"/>
              </a:ext>
            </a:extLst>
          </p:cNvPr>
          <p:cNvSpPr/>
          <p:nvPr/>
        </p:nvSpPr>
        <p:spPr>
          <a:xfrm>
            <a:off x="48768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302D63F-302D-3E01-BBDF-C618F14C2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560" y="1903379"/>
            <a:ext cx="1543265" cy="9240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C327B82-C968-0146-9EB0-5119F66B5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426" y="1228042"/>
            <a:ext cx="4175574" cy="534049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8962FF1-B402-62E6-4AB3-7969091C8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137" y="3845860"/>
            <a:ext cx="5563376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790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6726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accent2"/>
                </a:solidFill>
              </a:rPr>
              <a:t>업그레이드 후 코드 소개 </a:t>
            </a:r>
            <a:r>
              <a:rPr lang="en-US" altLang="ko-KR" sz="3600">
                <a:solidFill>
                  <a:schemeClr val="accent2"/>
                </a:solidFill>
              </a:rPr>
              <a:t>- </a:t>
            </a:r>
            <a:r>
              <a:rPr lang="ko-KR" altLang="en-US" sz="3600">
                <a:solidFill>
                  <a:schemeClr val="accent2"/>
                </a:solidFill>
              </a:rPr>
              <a:t>메인게임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5DA86A-88A6-004B-6395-24C1C113A3E9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3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7A032F-A412-237D-2C1A-00E85EDA0089}"/>
              </a:ext>
            </a:extLst>
          </p:cNvPr>
          <p:cNvSpPr/>
          <p:nvPr/>
        </p:nvSpPr>
        <p:spPr>
          <a:xfrm>
            <a:off x="24384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4020FC-C3C9-3C20-6192-B929072B4217}"/>
              </a:ext>
            </a:extLst>
          </p:cNvPr>
          <p:cNvSpPr/>
          <p:nvPr/>
        </p:nvSpPr>
        <p:spPr>
          <a:xfrm>
            <a:off x="48768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CD37E6-F59D-4D76-4CBC-83B2B3B93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670" y="1676633"/>
            <a:ext cx="1933845" cy="103837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FE51E62-5F0C-209A-BADE-59044F497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506" y="1283735"/>
            <a:ext cx="3219268" cy="535223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CE02D8C-774B-2016-3176-1BF861232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774" y="5616649"/>
            <a:ext cx="3057952" cy="101931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64C698B-76F3-4A83-0D2C-8BC65655D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9035" y="3294355"/>
            <a:ext cx="5611008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73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6726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accent2"/>
                </a:solidFill>
              </a:rPr>
              <a:t>업그레이드 후 코드 소개 </a:t>
            </a:r>
            <a:r>
              <a:rPr lang="en-US" altLang="ko-KR" sz="3600">
                <a:solidFill>
                  <a:schemeClr val="accent2"/>
                </a:solidFill>
              </a:rPr>
              <a:t>- </a:t>
            </a:r>
            <a:r>
              <a:rPr lang="ko-KR" altLang="en-US" sz="3600">
                <a:solidFill>
                  <a:schemeClr val="accent2"/>
                </a:solidFill>
              </a:rPr>
              <a:t>메인게임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5DA86A-88A6-004B-6395-24C1C113A3E9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3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7A032F-A412-237D-2C1A-00E85EDA0089}"/>
              </a:ext>
            </a:extLst>
          </p:cNvPr>
          <p:cNvSpPr/>
          <p:nvPr/>
        </p:nvSpPr>
        <p:spPr>
          <a:xfrm>
            <a:off x="24384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4020FC-C3C9-3C20-6192-B929072B4217}"/>
              </a:ext>
            </a:extLst>
          </p:cNvPr>
          <p:cNvSpPr/>
          <p:nvPr/>
        </p:nvSpPr>
        <p:spPr>
          <a:xfrm>
            <a:off x="48768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2861FD-9A15-C450-E9CA-190674176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746" y="4378287"/>
            <a:ext cx="9352798" cy="4214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52DDC3F-5548-6B50-58D8-2EC953243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416" y="2046568"/>
            <a:ext cx="3677273" cy="138243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54626E-142E-0150-D97E-876DC959A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9549" y="2109554"/>
            <a:ext cx="1715551" cy="125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84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6726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accent2"/>
                </a:solidFill>
              </a:rPr>
              <a:t>업그레이드 후 코드 소개 </a:t>
            </a:r>
            <a:r>
              <a:rPr lang="en-US" altLang="ko-KR" sz="3600">
                <a:solidFill>
                  <a:schemeClr val="accent2"/>
                </a:solidFill>
              </a:rPr>
              <a:t>- </a:t>
            </a:r>
            <a:r>
              <a:rPr lang="ko-KR" altLang="en-US" sz="3600">
                <a:solidFill>
                  <a:schemeClr val="accent2"/>
                </a:solidFill>
              </a:rPr>
              <a:t>메인게임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5DA86A-88A6-004B-6395-24C1C113A3E9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3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7A032F-A412-237D-2C1A-00E85EDA0089}"/>
              </a:ext>
            </a:extLst>
          </p:cNvPr>
          <p:cNvSpPr/>
          <p:nvPr/>
        </p:nvSpPr>
        <p:spPr>
          <a:xfrm>
            <a:off x="24384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4020FC-C3C9-3C20-6192-B929072B4217}"/>
              </a:ext>
            </a:extLst>
          </p:cNvPr>
          <p:cNvSpPr/>
          <p:nvPr/>
        </p:nvSpPr>
        <p:spPr>
          <a:xfrm>
            <a:off x="48768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5C0C9D-69DA-3F84-051D-FD4356FC8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235" y="1811100"/>
            <a:ext cx="5734850" cy="420111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8CA4534-6DB8-01A0-3BC0-98D00B9E5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147" y="1228042"/>
            <a:ext cx="2875981" cy="5466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1333CFC-C180-CD7C-429D-C75C26BDB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1449988"/>
            <a:ext cx="2863899" cy="492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34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6726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accent2"/>
                </a:solidFill>
              </a:rPr>
              <a:t>업그레이드 후 코드 소개 </a:t>
            </a:r>
            <a:r>
              <a:rPr lang="en-US" altLang="ko-KR" sz="3600">
                <a:solidFill>
                  <a:schemeClr val="accent2"/>
                </a:solidFill>
              </a:rPr>
              <a:t>- </a:t>
            </a:r>
            <a:r>
              <a:rPr lang="ko-KR" altLang="en-US" sz="3600">
                <a:solidFill>
                  <a:schemeClr val="accent2"/>
                </a:solidFill>
              </a:rPr>
              <a:t>종료화면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5DA86A-88A6-004B-6395-24C1C113A3E9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3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7A032F-A412-237D-2C1A-00E85EDA0089}"/>
              </a:ext>
            </a:extLst>
          </p:cNvPr>
          <p:cNvSpPr/>
          <p:nvPr/>
        </p:nvSpPr>
        <p:spPr>
          <a:xfrm>
            <a:off x="24384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4020FC-C3C9-3C20-6192-B929072B4217}"/>
              </a:ext>
            </a:extLst>
          </p:cNvPr>
          <p:cNvSpPr/>
          <p:nvPr/>
        </p:nvSpPr>
        <p:spPr>
          <a:xfrm>
            <a:off x="48768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6E87199-73F1-4C3F-F98E-8F42D058D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740609"/>
            <a:ext cx="7964011" cy="402011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A4C76C1-F47E-6E1D-0573-10EAEF3FE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163" y="2266788"/>
            <a:ext cx="1914792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425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6726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accent2"/>
                </a:solidFill>
              </a:rPr>
              <a:t>업그레이드 후 코드 소개 </a:t>
            </a:r>
            <a:r>
              <a:rPr lang="en-US" altLang="ko-KR" sz="3600">
                <a:solidFill>
                  <a:schemeClr val="accent2"/>
                </a:solidFill>
              </a:rPr>
              <a:t>- </a:t>
            </a:r>
            <a:r>
              <a:rPr lang="ko-KR" altLang="en-US" sz="3600">
                <a:solidFill>
                  <a:schemeClr val="accent2"/>
                </a:solidFill>
              </a:rPr>
              <a:t>종료화면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5DA86A-88A6-004B-6395-24C1C113A3E9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3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7A032F-A412-237D-2C1A-00E85EDA0089}"/>
              </a:ext>
            </a:extLst>
          </p:cNvPr>
          <p:cNvSpPr/>
          <p:nvPr/>
        </p:nvSpPr>
        <p:spPr>
          <a:xfrm>
            <a:off x="24384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4020FC-C3C9-3C20-6192-B929072B4217}"/>
              </a:ext>
            </a:extLst>
          </p:cNvPr>
          <p:cNvSpPr/>
          <p:nvPr/>
        </p:nvSpPr>
        <p:spPr>
          <a:xfrm>
            <a:off x="48768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981155C-C021-A8EA-428E-883B84F2B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011" y="2759926"/>
            <a:ext cx="4791744" cy="30007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57343CA-B238-C663-2947-7CF28E6F5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980" y="1823068"/>
            <a:ext cx="2077224" cy="49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88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6726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accent2"/>
                </a:solidFill>
              </a:rPr>
              <a:t>업그레이드 후 코드 소개 </a:t>
            </a:r>
            <a:r>
              <a:rPr lang="en-US" altLang="ko-KR" sz="3600">
                <a:solidFill>
                  <a:schemeClr val="accent2"/>
                </a:solidFill>
              </a:rPr>
              <a:t>- </a:t>
            </a:r>
            <a:r>
              <a:rPr lang="ko-KR" altLang="en-US" sz="3600">
                <a:solidFill>
                  <a:schemeClr val="accent2"/>
                </a:solidFill>
              </a:rPr>
              <a:t>종료화면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5DA86A-88A6-004B-6395-24C1C113A3E9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3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7A032F-A412-237D-2C1A-00E85EDA0089}"/>
              </a:ext>
            </a:extLst>
          </p:cNvPr>
          <p:cNvSpPr/>
          <p:nvPr/>
        </p:nvSpPr>
        <p:spPr>
          <a:xfrm>
            <a:off x="24384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4020FC-C3C9-3C20-6192-B929072B4217}"/>
              </a:ext>
            </a:extLst>
          </p:cNvPr>
          <p:cNvSpPr/>
          <p:nvPr/>
        </p:nvSpPr>
        <p:spPr>
          <a:xfrm>
            <a:off x="48768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06F08D-EDD2-41D9-BC85-7D2FB2C83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092783"/>
            <a:ext cx="3096057" cy="10955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EC07D72-EB62-FBCF-F704-3A62F97E8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98" y="1590418"/>
            <a:ext cx="5525271" cy="213389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1A838BB-FCE5-EF68-2367-1569FA716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55" y="4348215"/>
            <a:ext cx="5515745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230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6726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accent2"/>
                </a:solidFill>
              </a:rPr>
              <a:t>업그레이드 후 코드 소개 </a:t>
            </a:r>
            <a:r>
              <a:rPr lang="en-US" altLang="ko-KR" sz="3600">
                <a:solidFill>
                  <a:schemeClr val="accent2"/>
                </a:solidFill>
              </a:rPr>
              <a:t>- </a:t>
            </a:r>
            <a:r>
              <a:rPr lang="ko-KR" altLang="en-US" sz="3600">
                <a:solidFill>
                  <a:schemeClr val="accent2"/>
                </a:solidFill>
              </a:rPr>
              <a:t>종료화면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5DA86A-88A6-004B-6395-24C1C113A3E9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3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7A032F-A412-237D-2C1A-00E85EDA0089}"/>
              </a:ext>
            </a:extLst>
          </p:cNvPr>
          <p:cNvSpPr/>
          <p:nvPr/>
        </p:nvSpPr>
        <p:spPr>
          <a:xfrm>
            <a:off x="24384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4020FC-C3C9-3C20-6192-B929072B4217}"/>
              </a:ext>
            </a:extLst>
          </p:cNvPr>
          <p:cNvSpPr/>
          <p:nvPr/>
        </p:nvSpPr>
        <p:spPr>
          <a:xfrm>
            <a:off x="48768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ECFBD9B-7EAA-2181-A9CA-F6D8A0002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258" y="3365926"/>
            <a:ext cx="3839111" cy="22863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7768762-519A-A257-1887-507EACD24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76" y="1281088"/>
            <a:ext cx="5734850" cy="249589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454D7F4-E1B8-6D42-417B-AE7D33C61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7673" y="1495903"/>
            <a:ext cx="1790950" cy="10764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085C1B3-B045-12D9-D404-67B46344B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876" y="4387994"/>
            <a:ext cx="5439534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04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6C74D8-F170-447D-B69F-E6349C6CB9ED}"/>
              </a:ext>
            </a:extLst>
          </p:cNvPr>
          <p:cNvCxnSpPr/>
          <p:nvPr/>
        </p:nvCxnSpPr>
        <p:spPr>
          <a:xfrm>
            <a:off x="3286205" y="1514875"/>
            <a:ext cx="52938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5EA883-ADF8-4384-854B-A47AF521B082}"/>
              </a:ext>
            </a:extLst>
          </p:cNvPr>
          <p:cNvSpPr txBox="1"/>
          <p:nvPr/>
        </p:nvSpPr>
        <p:spPr>
          <a:xfrm>
            <a:off x="5353135" y="644751"/>
            <a:ext cx="10406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+mn-ea"/>
              </a:rPr>
              <a:t>목차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748C335-F1F7-4CC2-B38D-93AB9F2985A2}"/>
              </a:ext>
            </a:extLst>
          </p:cNvPr>
          <p:cNvGrpSpPr/>
          <p:nvPr/>
        </p:nvGrpSpPr>
        <p:grpSpPr>
          <a:xfrm>
            <a:off x="4199646" y="1967126"/>
            <a:ext cx="2235135" cy="523220"/>
            <a:chOff x="802105" y="2134906"/>
            <a:chExt cx="2235135" cy="52322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E9E67C-6263-4256-9F68-9B9A9852E74C}"/>
                </a:ext>
              </a:extLst>
            </p:cNvPr>
            <p:cNvSpPr txBox="1"/>
            <p:nvPr/>
          </p:nvSpPr>
          <p:spPr>
            <a:xfrm>
              <a:off x="802105" y="2134906"/>
              <a:ext cx="6270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300" dirty="0">
                  <a:solidFill>
                    <a:schemeClr val="bg1"/>
                  </a:solidFill>
                  <a:latin typeface="+mj-lt"/>
                </a:rPr>
                <a:t>01</a:t>
              </a:r>
              <a:endParaRPr lang="ko-KR" altLang="en-US" sz="2800" b="1" spc="3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1A3D00-9373-4B0F-ADE9-2AF322B5B58E}"/>
                </a:ext>
              </a:extLst>
            </p:cNvPr>
            <p:cNvSpPr txBox="1"/>
            <p:nvPr/>
          </p:nvSpPr>
          <p:spPr>
            <a:xfrm>
              <a:off x="1611850" y="2134906"/>
              <a:ext cx="14253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300">
                  <a:solidFill>
                    <a:schemeClr val="bg1"/>
                  </a:solidFill>
                </a:rPr>
                <a:t>원본  코드</a:t>
              </a:r>
              <a:endParaRPr lang="ko-KR" altLang="en-US" sz="2800" b="1" spc="-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170C8F1-8653-4C7C-AC3A-E023FAFF0B0D}"/>
              </a:ext>
            </a:extLst>
          </p:cNvPr>
          <p:cNvGrpSpPr/>
          <p:nvPr/>
        </p:nvGrpSpPr>
        <p:grpSpPr>
          <a:xfrm>
            <a:off x="4199119" y="2800555"/>
            <a:ext cx="3144038" cy="523220"/>
            <a:chOff x="802105" y="2134906"/>
            <a:chExt cx="3144038" cy="52322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139A89C-BF50-42A9-930D-549ED66528F1}"/>
                </a:ext>
              </a:extLst>
            </p:cNvPr>
            <p:cNvSpPr txBox="1"/>
            <p:nvPr/>
          </p:nvSpPr>
          <p:spPr>
            <a:xfrm>
              <a:off x="802105" y="2134906"/>
              <a:ext cx="6270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300" dirty="0">
                  <a:solidFill>
                    <a:schemeClr val="bg1"/>
                  </a:solidFill>
                  <a:latin typeface="+mj-lt"/>
                </a:rPr>
                <a:t>02</a:t>
              </a:r>
              <a:endParaRPr lang="ko-KR" altLang="en-US" sz="2800" b="1" spc="3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DB1BBAB-1DD4-40C2-81B9-827FAE86FEC9}"/>
                </a:ext>
              </a:extLst>
            </p:cNvPr>
            <p:cNvSpPr txBox="1"/>
            <p:nvPr/>
          </p:nvSpPr>
          <p:spPr>
            <a:xfrm>
              <a:off x="1611850" y="2134906"/>
              <a:ext cx="23342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300">
                  <a:solidFill>
                    <a:schemeClr val="bg1"/>
                  </a:solidFill>
                </a:rPr>
                <a:t>업그레이드   계획</a:t>
              </a:r>
              <a:endParaRPr lang="ko-KR" altLang="en-US" sz="2800" b="1" spc="-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B747CD3-6CC6-4BD3-B10B-63BDB10AE0F1}"/>
              </a:ext>
            </a:extLst>
          </p:cNvPr>
          <p:cNvGrpSpPr/>
          <p:nvPr/>
        </p:nvGrpSpPr>
        <p:grpSpPr>
          <a:xfrm>
            <a:off x="4200078" y="3633984"/>
            <a:ext cx="3562422" cy="523220"/>
            <a:chOff x="802105" y="2134906"/>
            <a:chExt cx="3562422" cy="5232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A0ADE3-27EA-4373-9F0D-CAAE18A5A8A1}"/>
                </a:ext>
              </a:extLst>
            </p:cNvPr>
            <p:cNvSpPr txBox="1"/>
            <p:nvPr/>
          </p:nvSpPr>
          <p:spPr>
            <a:xfrm>
              <a:off x="802105" y="2134906"/>
              <a:ext cx="6270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300" dirty="0">
                  <a:solidFill>
                    <a:schemeClr val="bg1"/>
                  </a:solidFill>
                  <a:latin typeface="+mj-lt"/>
                </a:rPr>
                <a:t>03</a:t>
              </a:r>
              <a:endParaRPr lang="ko-KR" altLang="en-US" sz="2800" b="1" spc="3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D49F61C-6094-4167-9B37-F9572D4C0726}"/>
                </a:ext>
              </a:extLst>
            </p:cNvPr>
            <p:cNvSpPr txBox="1"/>
            <p:nvPr/>
          </p:nvSpPr>
          <p:spPr>
            <a:xfrm>
              <a:off x="1611850" y="2134906"/>
              <a:ext cx="27526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300">
                  <a:solidFill>
                    <a:schemeClr val="bg1"/>
                  </a:solidFill>
                </a:rPr>
                <a:t>업그레이드  후   소개</a:t>
              </a:r>
              <a:endParaRPr lang="ko-KR" altLang="en-US" sz="2800" b="1" spc="-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F02CC46-B1FB-4C55-966C-AE30B967D48B}"/>
              </a:ext>
            </a:extLst>
          </p:cNvPr>
          <p:cNvGrpSpPr/>
          <p:nvPr/>
        </p:nvGrpSpPr>
        <p:grpSpPr>
          <a:xfrm>
            <a:off x="4199646" y="5232358"/>
            <a:ext cx="1571492" cy="523220"/>
            <a:chOff x="802105" y="2134906"/>
            <a:chExt cx="1571492" cy="5232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BFD09C5-E6CF-49A7-93CF-0771D827C9F8}"/>
                </a:ext>
              </a:extLst>
            </p:cNvPr>
            <p:cNvSpPr txBox="1"/>
            <p:nvPr/>
          </p:nvSpPr>
          <p:spPr>
            <a:xfrm>
              <a:off x="802105" y="2134906"/>
              <a:ext cx="6270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300">
                  <a:solidFill>
                    <a:schemeClr val="bg1"/>
                  </a:solidFill>
                  <a:latin typeface="+mj-lt"/>
                </a:rPr>
                <a:t>05</a:t>
              </a:r>
              <a:endParaRPr lang="ko-KR" altLang="en-US" sz="2800" b="1" spc="3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3E5C2C0-DA70-4CF3-B97A-7D44B2B0A087}"/>
                </a:ext>
              </a:extLst>
            </p:cNvPr>
            <p:cNvSpPr txBox="1"/>
            <p:nvPr/>
          </p:nvSpPr>
          <p:spPr>
            <a:xfrm>
              <a:off x="1611850" y="2134906"/>
              <a:ext cx="7617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300">
                  <a:solidFill>
                    <a:schemeClr val="bg1"/>
                  </a:solidFill>
                </a:rPr>
                <a:t>출처</a:t>
              </a:r>
              <a:endParaRPr lang="ko-KR" altLang="en-US" sz="2800" b="1" spc="-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469B80B-4428-71E2-24C0-18C9C734516C}"/>
              </a:ext>
            </a:extLst>
          </p:cNvPr>
          <p:cNvGrpSpPr/>
          <p:nvPr/>
        </p:nvGrpSpPr>
        <p:grpSpPr>
          <a:xfrm>
            <a:off x="4199119" y="4398929"/>
            <a:ext cx="2191855" cy="523220"/>
            <a:chOff x="802105" y="2134906"/>
            <a:chExt cx="2191855" cy="52322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BE3E5A0-A574-50CA-6E2A-8DDB74C7002D}"/>
                </a:ext>
              </a:extLst>
            </p:cNvPr>
            <p:cNvSpPr txBox="1"/>
            <p:nvPr/>
          </p:nvSpPr>
          <p:spPr>
            <a:xfrm>
              <a:off x="802105" y="2134906"/>
              <a:ext cx="6270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300">
                  <a:solidFill>
                    <a:schemeClr val="bg1"/>
                  </a:solidFill>
                  <a:latin typeface="+mj-lt"/>
                </a:rPr>
                <a:t>04</a:t>
              </a:r>
              <a:endParaRPr lang="ko-KR" altLang="en-US" sz="2800" b="1" spc="3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D3C093F-D1EB-8FB8-0F74-D38572711F3C}"/>
                </a:ext>
              </a:extLst>
            </p:cNvPr>
            <p:cNvSpPr txBox="1"/>
            <p:nvPr/>
          </p:nvSpPr>
          <p:spPr>
            <a:xfrm>
              <a:off x="1611850" y="2134906"/>
              <a:ext cx="13821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300">
                  <a:solidFill>
                    <a:schemeClr val="bg1"/>
                  </a:solidFill>
                </a:rPr>
                <a:t>게임 실행</a:t>
              </a:r>
              <a:endParaRPr lang="ko-KR" altLang="en-US" sz="2800" b="1" spc="-3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7585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D613DE-C3C5-BA58-3F43-008DA68A4F93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43FFF81-6E41-80AE-591E-E50A20C684D5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D7093C-F3D3-4D44-E96F-FB83C44F1025}"/>
              </a:ext>
            </a:extLst>
          </p:cNvPr>
          <p:cNvSpPr/>
          <p:nvPr/>
        </p:nvSpPr>
        <p:spPr>
          <a:xfrm>
            <a:off x="24384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B81FCFB-6354-93F2-7C90-A6563B917944}"/>
              </a:ext>
            </a:extLst>
          </p:cNvPr>
          <p:cNvSpPr/>
          <p:nvPr/>
        </p:nvSpPr>
        <p:spPr>
          <a:xfrm>
            <a:off x="48768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AA358A-4A63-5E65-2F26-844C2D3C7C35}"/>
              </a:ext>
            </a:extLst>
          </p:cNvPr>
          <p:cNvSpPr txBox="1"/>
          <p:nvPr/>
        </p:nvSpPr>
        <p:spPr>
          <a:xfrm>
            <a:off x="1061630" y="320188"/>
            <a:ext cx="1968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accent2"/>
                </a:solidFill>
              </a:rPr>
              <a:t>게임 실행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79A3C9-DB34-6453-35B5-AC9899B3C4C2}"/>
              </a:ext>
            </a:extLst>
          </p:cNvPr>
          <p:cNvSpPr txBox="1"/>
          <p:nvPr/>
        </p:nvSpPr>
        <p:spPr>
          <a:xfrm>
            <a:off x="160421" y="304800"/>
            <a:ext cx="733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4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B48FEDD-493D-1D0B-A8E5-45D3B3ED40E9}"/>
              </a:ext>
            </a:extLst>
          </p:cNvPr>
          <p:cNvSpPr/>
          <p:nvPr/>
        </p:nvSpPr>
        <p:spPr>
          <a:xfrm>
            <a:off x="7315200" y="-526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6AC3B2-C79A-6C5B-8124-F2671FA96FEA}"/>
              </a:ext>
            </a:extLst>
          </p:cNvPr>
          <p:cNvSpPr txBox="1"/>
          <p:nvPr/>
        </p:nvSpPr>
        <p:spPr>
          <a:xfrm>
            <a:off x="3180825" y="5894194"/>
            <a:ext cx="6165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https://jeonsanghoon0711.github.io/gameunity/</a:t>
            </a:r>
            <a:endParaRPr lang="ko-KR" altLang="en-US"/>
          </a:p>
        </p:txBody>
      </p: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51BB95AF-A95B-6341-4792-724B6C66B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032" y="1156751"/>
            <a:ext cx="6912568" cy="460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67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D613DE-C3C5-BA58-3F43-008DA68A4F93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D7093C-F3D3-4D44-E96F-FB83C44F1025}"/>
              </a:ext>
            </a:extLst>
          </p:cNvPr>
          <p:cNvSpPr/>
          <p:nvPr/>
        </p:nvSpPr>
        <p:spPr>
          <a:xfrm>
            <a:off x="24384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B81FCFB-6354-93F2-7C90-A6563B917944}"/>
              </a:ext>
            </a:extLst>
          </p:cNvPr>
          <p:cNvSpPr/>
          <p:nvPr/>
        </p:nvSpPr>
        <p:spPr>
          <a:xfrm>
            <a:off x="48768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AA358A-4A63-5E65-2F26-844C2D3C7C35}"/>
              </a:ext>
            </a:extLst>
          </p:cNvPr>
          <p:cNvSpPr txBox="1"/>
          <p:nvPr/>
        </p:nvSpPr>
        <p:spPr>
          <a:xfrm>
            <a:off x="1061630" y="320188"/>
            <a:ext cx="1024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accent2"/>
                </a:solidFill>
              </a:rPr>
              <a:t>출처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79A3C9-DB34-6453-35B5-AC9899B3C4C2}"/>
              </a:ext>
            </a:extLst>
          </p:cNvPr>
          <p:cNvSpPr txBox="1"/>
          <p:nvPr/>
        </p:nvSpPr>
        <p:spPr>
          <a:xfrm>
            <a:off x="160421" y="304800"/>
            <a:ext cx="733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5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3C02214-E4E0-4912-1767-C4B036FD951B}"/>
              </a:ext>
            </a:extLst>
          </p:cNvPr>
          <p:cNvSpPr/>
          <p:nvPr/>
        </p:nvSpPr>
        <p:spPr>
          <a:xfrm>
            <a:off x="73152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D1372AB-F031-B18B-1EE6-D90A3B0D1FF8}"/>
              </a:ext>
            </a:extLst>
          </p:cNvPr>
          <p:cNvSpPr/>
          <p:nvPr/>
        </p:nvSpPr>
        <p:spPr>
          <a:xfrm>
            <a:off x="97536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7A182-FEC1-AB04-07A7-4A2AA96FF04F}"/>
              </a:ext>
            </a:extLst>
          </p:cNvPr>
          <p:cNvSpPr txBox="1"/>
          <p:nvPr/>
        </p:nvSpPr>
        <p:spPr>
          <a:xfrm>
            <a:off x="1061630" y="1545514"/>
            <a:ext cx="1033062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/>
              <a:t>https://ljhyunstory.tistory.com/139</a:t>
            </a:r>
          </a:p>
          <a:p>
            <a:endParaRPr lang="en-US" altLang="ko-KR" sz="1200"/>
          </a:p>
          <a:p>
            <a:r>
              <a:rPr lang="en-US" altLang="ko-KR" sz="1200"/>
              <a:t>https://blockdmask.tistory.com/590</a:t>
            </a:r>
          </a:p>
          <a:p>
            <a:endParaRPr lang="en-US" altLang="ko-KR" sz="1200"/>
          </a:p>
          <a:p>
            <a:r>
              <a:rPr lang="en-US" altLang="ko-KR" sz="1200"/>
              <a:t>https://assetstore.unity.com/packages/3d/props/simple-gems-ultimate-animated-customizable-pack-73764</a:t>
            </a:r>
          </a:p>
          <a:p>
            <a:endParaRPr lang="en-US" altLang="ko-KR" sz="1200"/>
          </a:p>
          <a:p>
            <a:r>
              <a:rPr lang="en-US" altLang="ko-KR" sz="1200"/>
              <a:t>https://the-pond.tistory.com/entry/%EC%9C%A0%EB%8B%88%ED%8B%B0%EA%B0%95%EC%A2%8C-%EB%B0%A9%ED%96%A5%ED%82%A4%EB%A1%9C-%EC%98%A4%EB%B8%8C%EC%A0%9D%ED%8A%B8-%EC%9B%80%EC%A7%81%EC%9D%B4%EB%8A%94-%EA%B0%84%EB%8B%A8%ED%95%9C-%EB%B0%A9%EB%B2%95</a:t>
            </a:r>
          </a:p>
          <a:p>
            <a:endParaRPr lang="en-US" altLang="ko-KR" sz="1200"/>
          </a:p>
          <a:p>
            <a:r>
              <a:rPr lang="en-US" altLang="ko-KR" sz="1200"/>
              <a:t>https://assetstore.unity.com/packages/3d/environments/planets-of-the-solar-system-3d-90219</a:t>
            </a:r>
          </a:p>
          <a:p>
            <a:endParaRPr lang="en-US" altLang="ko-KR" sz="1200"/>
          </a:p>
          <a:p>
            <a:endParaRPr lang="en-US" altLang="ko-KR" sz="1200"/>
          </a:p>
          <a:p>
            <a:r>
              <a:rPr lang="en-US" altLang="ko-KR" sz="1200"/>
              <a:t>https://pixabay.com/ko/photos/%ED%95%98-%EC%88%98-%EB%B3%84-%EB%B0%A4%ED%95%98%EB%8A%98-2695569/</a:t>
            </a:r>
          </a:p>
          <a:p>
            <a:endParaRPr lang="en-US" altLang="ko-KR" sz="1200"/>
          </a:p>
          <a:p>
            <a:endParaRPr lang="en-US" altLang="ko-KR" sz="1200"/>
          </a:p>
          <a:p>
            <a:r>
              <a:rPr lang="en-US" altLang="ko-KR" sz="1200"/>
              <a:t>https://www.engedi.kr/unity/?idx=3807883&amp;bmode=view</a:t>
            </a:r>
          </a:p>
          <a:p>
            <a:endParaRPr lang="en-US" altLang="ko-KR" sz="1200"/>
          </a:p>
          <a:p>
            <a:endParaRPr lang="en-US" altLang="ko-KR" sz="1200"/>
          </a:p>
          <a:p>
            <a:r>
              <a:rPr lang="en-US" altLang="ko-KR" sz="1200"/>
              <a:t>https://assetstore.unity.com/packages/audio/sound-fx/free-casual-game-sfx-pack-54116</a:t>
            </a:r>
          </a:p>
          <a:p>
            <a:endParaRPr lang="en-US" altLang="ko-KR" sz="1200"/>
          </a:p>
          <a:p>
            <a:r>
              <a:rPr lang="en-US" altLang="ko-KR" sz="1200"/>
              <a:t>https://pixabay.com/ko/music/search/%EC%9A%B0%EC%A3%BC/</a:t>
            </a:r>
          </a:p>
        </p:txBody>
      </p:sp>
    </p:spTree>
    <p:extLst>
      <p:ext uri="{BB962C8B-B14F-4D97-AF65-F5344CB8AC3E}">
        <p14:creationId xmlns:p14="http://schemas.microsoft.com/office/powerpoint/2010/main" val="2545736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D613DE-C3C5-BA58-3F43-008DA68A4F93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D7093C-F3D3-4D44-E96F-FB83C44F1025}"/>
              </a:ext>
            </a:extLst>
          </p:cNvPr>
          <p:cNvSpPr/>
          <p:nvPr/>
        </p:nvSpPr>
        <p:spPr>
          <a:xfrm>
            <a:off x="24384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B81FCFB-6354-93F2-7C90-A6563B917944}"/>
              </a:ext>
            </a:extLst>
          </p:cNvPr>
          <p:cNvSpPr/>
          <p:nvPr/>
        </p:nvSpPr>
        <p:spPr>
          <a:xfrm>
            <a:off x="48768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AA358A-4A63-5E65-2F26-844C2D3C7C35}"/>
              </a:ext>
            </a:extLst>
          </p:cNvPr>
          <p:cNvSpPr txBox="1"/>
          <p:nvPr/>
        </p:nvSpPr>
        <p:spPr>
          <a:xfrm>
            <a:off x="1061630" y="32018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</a:rPr>
              <a:t>점수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79A3C9-DB34-6453-35B5-AC9899B3C4C2}"/>
              </a:ext>
            </a:extLst>
          </p:cNvPr>
          <p:cNvSpPr txBox="1"/>
          <p:nvPr/>
        </p:nvSpPr>
        <p:spPr>
          <a:xfrm>
            <a:off x="160421" y="304800"/>
            <a:ext cx="733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5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3C02214-E4E0-4912-1767-C4B036FD951B}"/>
              </a:ext>
            </a:extLst>
          </p:cNvPr>
          <p:cNvSpPr/>
          <p:nvPr/>
        </p:nvSpPr>
        <p:spPr>
          <a:xfrm>
            <a:off x="73152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D1372AB-F031-B18B-1EE6-D90A3B0D1FF8}"/>
              </a:ext>
            </a:extLst>
          </p:cNvPr>
          <p:cNvSpPr/>
          <p:nvPr/>
        </p:nvSpPr>
        <p:spPr>
          <a:xfrm>
            <a:off x="97536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1A2816-5FC0-B39F-4E4E-2DF302F58268}"/>
              </a:ext>
            </a:extLst>
          </p:cNvPr>
          <p:cNvSpPr txBox="1"/>
          <p:nvPr/>
        </p:nvSpPr>
        <p:spPr>
          <a:xfrm>
            <a:off x="3657600" y="1440611"/>
            <a:ext cx="513271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 </a:t>
            </a:r>
            <a:r>
              <a:rPr lang="ko-KR" altLang="en-US" dirty="0" err="1"/>
              <a:t>인트로</a:t>
            </a:r>
            <a:r>
              <a:rPr lang="ko-KR" altLang="en-US" dirty="0"/>
              <a:t> </a:t>
            </a:r>
          </a:p>
          <a:p>
            <a:r>
              <a:rPr lang="en-US" altLang="ko-KR" dirty="0"/>
              <a:t>2 </a:t>
            </a:r>
            <a:r>
              <a:rPr lang="ko-KR" altLang="en-US" dirty="0"/>
              <a:t>점수 </a:t>
            </a:r>
          </a:p>
          <a:p>
            <a:r>
              <a:rPr lang="en-US" altLang="ko-KR" dirty="0"/>
              <a:t>3 </a:t>
            </a:r>
            <a:r>
              <a:rPr lang="ko-KR" altLang="en-US" dirty="0"/>
              <a:t>타이머 </a:t>
            </a:r>
          </a:p>
          <a:p>
            <a:r>
              <a:rPr lang="en-US" altLang="ko-KR" dirty="0"/>
              <a:t>4 </a:t>
            </a:r>
            <a:r>
              <a:rPr lang="ko-KR" altLang="en-US" dirty="0" err="1"/>
              <a:t>공색변경</a:t>
            </a:r>
            <a:r>
              <a:rPr lang="ko-KR" altLang="en-US" dirty="0"/>
              <a:t> </a:t>
            </a:r>
          </a:p>
          <a:p>
            <a:r>
              <a:rPr lang="en-US" altLang="ko-KR" dirty="0"/>
              <a:t>5 </a:t>
            </a:r>
            <a:r>
              <a:rPr lang="ko-KR" altLang="en-US" dirty="0"/>
              <a:t>코인추가 </a:t>
            </a:r>
          </a:p>
          <a:p>
            <a:r>
              <a:rPr lang="en-US" altLang="ko-KR" dirty="0"/>
              <a:t>6 </a:t>
            </a:r>
            <a:r>
              <a:rPr lang="ko-KR" altLang="en-US" dirty="0"/>
              <a:t>장애물추가 </a:t>
            </a:r>
          </a:p>
          <a:p>
            <a:r>
              <a:rPr lang="en-US" altLang="ko-KR" dirty="0"/>
              <a:t>7 </a:t>
            </a:r>
            <a:r>
              <a:rPr lang="ko-KR" altLang="en-US" dirty="0"/>
              <a:t>배경음악</a:t>
            </a:r>
          </a:p>
          <a:p>
            <a:r>
              <a:rPr lang="en-US" altLang="ko-KR" dirty="0"/>
              <a:t>8 </a:t>
            </a:r>
            <a:r>
              <a:rPr lang="ko-KR" altLang="en-US" dirty="0"/>
              <a:t>효과음</a:t>
            </a:r>
          </a:p>
          <a:p>
            <a:r>
              <a:rPr lang="en-US" altLang="ko-KR" dirty="0"/>
              <a:t>9 </a:t>
            </a:r>
            <a:r>
              <a:rPr lang="ko-KR" altLang="en-US" dirty="0" err="1"/>
              <a:t>장애물움직이기</a:t>
            </a:r>
            <a:r>
              <a:rPr lang="ko-KR" altLang="en-US" dirty="0"/>
              <a:t> </a:t>
            </a:r>
          </a:p>
          <a:p>
            <a:r>
              <a:rPr lang="en-US" altLang="ko-KR" dirty="0"/>
              <a:t>10 </a:t>
            </a:r>
            <a:r>
              <a:rPr lang="ko-KR" altLang="en-US" dirty="0" err="1"/>
              <a:t>코인먹으면재생성</a:t>
            </a:r>
            <a:r>
              <a:rPr lang="ko-KR" altLang="en-US" dirty="0"/>
              <a:t> </a:t>
            </a:r>
          </a:p>
          <a:p>
            <a:r>
              <a:rPr lang="en-US" altLang="ko-KR" dirty="0"/>
              <a:t>11 </a:t>
            </a:r>
            <a:r>
              <a:rPr lang="ko-KR" altLang="en-US" dirty="0"/>
              <a:t>추가 효과 오브젝트 </a:t>
            </a:r>
          </a:p>
          <a:p>
            <a:r>
              <a:rPr lang="en-US" altLang="ko-KR" dirty="0"/>
              <a:t>12 </a:t>
            </a:r>
            <a:r>
              <a:rPr lang="en-US" altLang="ko-KR" dirty="0" err="1"/>
              <a:t>WebGul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en-US" altLang="ko-KR" dirty="0"/>
              <a:t>13 </a:t>
            </a:r>
            <a:r>
              <a:rPr lang="ko-KR" altLang="en-US" dirty="0"/>
              <a:t>장애물충돌</a:t>
            </a:r>
            <a:r>
              <a:rPr lang="en-US" altLang="ko-KR" dirty="0"/>
              <a:t>,</a:t>
            </a:r>
            <a:r>
              <a:rPr lang="ko-KR" altLang="en-US" dirty="0"/>
              <a:t>바닥충돌 시 종료 화면 이동</a:t>
            </a:r>
          </a:p>
        </p:txBody>
      </p:sp>
    </p:spTree>
    <p:extLst>
      <p:ext uri="{BB962C8B-B14F-4D97-AF65-F5344CB8AC3E}">
        <p14:creationId xmlns:p14="http://schemas.microsoft.com/office/powerpoint/2010/main" val="1776095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1968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accent2"/>
                </a:solidFill>
              </a:rPr>
              <a:t>원본 코드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5DA86A-88A6-004B-6395-24C1C113A3E9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1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6B74F2-85FB-2270-0977-259D3F2EB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47" y="1661019"/>
            <a:ext cx="6391264" cy="434828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19AEA95-4CAA-9D68-278D-7F41B7322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2659313"/>
            <a:ext cx="4800893" cy="26101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C0B853-1D25-152B-F6A6-B2EC41E4BA66}"/>
              </a:ext>
            </a:extLst>
          </p:cNvPr>
          <p:cNvSpPr txBox="1"/>
          <p:nvPr/>
        </p:nvSpPr>
        <p:spPr>
          <a:xfrm>
            <a:off x="7243541" y="1786855"/>
            <a:ext cx="3832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https://m.blog.naver.com/beaqon/220736703529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186273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3228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accent2"/>
                </a:solidFill>
              </a:rPr>
              <a:t>업그레이드 계획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5DA86A-88A6-004B-6395-24C1C113A3E9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7A032F-A412-237D-2C1A-00E85EDA0089}"/>
              </a:ext>
            </a:extLst>
          </p:cNvPr>
          <p:cNvSpPr/>
          <p:nvPr/>
        </p:nvSpPr>
        <p:spPr>
          <a:xfrm>
            <a:off x="24384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C26D4C-B0B1-D78A-323C-7330E841E33B}"/>
              </a:ext>
            </a:extLst>
          </p:cNvPr>
          <p:cNvSpPr txBox="1"/>
          <p:nvPr/>
        </p:nvSpPr>
        <p:spPr>
          <a:xfrm>
            <a:off x="3338816" y="1441711"/>
            <a:ext cx="5298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/>
              <a:t>지구가 태양을 피하며 별을 수집하는 게임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0235F99-5282-44CE-7D68-2C2CDB7C7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594" y="2034138"/>
            <a:ext cx="4772691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44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5362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accent2"/>
                </a:solidFill>
              </a:rPr>
              <a:t>업그레이드 후 소개 </a:t>
            </a:r>
            <a:r>
              <a:rPr lang="en-US" altLang="ko-KR" sz="3600">
                <a:solidFill>
                  <a:schemeClr val="accent2"/>
                </a:solidFill>
              </a:rPr>
              <a:t>- </a:t>
            </a:r>
            <a:r>
              <a:rPr lang="ko-KR" altLang="en-US" sz="3600">
                <a:solidFill>
                  <a:schemeClr val="accent2"/>
                </a:solidFill>
              </a:rPr>
              <a:t>인트로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5DA86A-88A6-004B-6395-24C1C113A3E9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3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7A032F-A412-237D-2C1A-00E85EDA0089}"/>
              </a:ext>
            </a:extLst>
          </p:cNvPr>
          <p:cNvSpPr/>
          <p:nvPr/>
        </p:nvSpPr>
        <p:spPr>
          <a:xfrm>
            <a:off x="24384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4020FC-C3C9-3C20-6192-B929072B4217}"/>
              </a:ext>
            </a:extLst>
          </p:cNvPr>
          <p:cNvSpPr/>
          <p:nvPr/>
        </p:nvSpPr>
        <p:spPr>
          <a:xfrm>
            <a:off x="48768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D526C82-B89A-7AB3-1785-68F44C481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470" y="2236011"/>
            <a:ext cx="5449060" cy="319132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65B5972-0B7F-12A1-6D50-49D897926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91" y="2546900"/>
            <a:ext cx="1686160" cy="14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16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5362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accent2"/>
                </a:solidFill>
              </a:rPr>
              <a:t>업그레이드 후 소개 </a:t>
            </a:r>
            <a:r>
              <a:rPr lang="en-US" altLang="ko-KR" sz="3600">
                <a:solidFill>
                  <a:schemeClr val="accent2"/>
                </a:solidFill>
              </a:rPr>
              <a:t>- </a:t>
            </a:r>
            <a:r>
              <a:rPr lang="ko-KR" altLang="en-US" sz="3600">
                <a:solidFill>
                  <a:schemeClr val="accent2"/>
                </a:solidFill>
              </a:rPr>
              <a:t>인트로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5DA86A-88A6-004B-6395-24C1C113A3E9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3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7A032F-A412-237D-2C1A-00E85EDA0089}"/>
              </a:ext>
            </a:extLst>
          </p:cNvPr>
          <p:cNvSpPr/>
          <p:nvPr/>
        </p:nvSpPr>
        <p:spPr>
          <a:xfrm>
            <a:off x="24384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4020FC-C3C9-3C20-6192-B929072B4217}"/>
              </a:ext>
            </a:extLst>
          </p:cNvPr>
          <p:cNvSpPr/>
          <p:nvPr/>
        </p:nvSpPr>
        <p:spPr>
          <a:xfrm>
            <a:off x="48768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25E477C-369C-E154-7280-86D817521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737" y="1487697"/>
            <a:ext cx="5591955" cy="26673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113F51-2DDF-DE65-47CA-EE10CD041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755" y="4739899"/>
            <a:ext cx="5572903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77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5362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accent2"/>
                </a:solidFill>
              </a:rPr>
              <a:t>업그레이드 후 소개 </a:t>
            </a:r>
            <a:r>
              <a:rPr lang="en-US" altLang="ko-KR" sz="3600">
                <a:solidFill>
                  <a:schemeClr val="accent2"/>
                </a:solidFill>
              </a:rPr>
              <a:t>- </a:t>
            </a:r>
            <a:r>
              <a:rPr lang="ko-KR" altLang="en-US" sz="3600">
                <a:solidFill>
                  <a:schemeClr val="accent2"/>
                </a:solidFill>
              </a:rPr>
              <a:t>인트로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5DA86A-88A6-004B-6395-24C1C113A3E9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3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7A032F-A412-237D-2C1A-00E85EDA0089}"/>
              </a:ext>
            </a:extLst>
          </p:cNvPr>
          <p:cNvSpPr/>
          <p:nvPr/>
        </p:nvSpPr>
        <p:spPr>
          <a:xfrm>
            <a:off x="24384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4020FC-C3C9-3C20-6192-B929072B4217}"/>
              </a:ext>
            </a:extLst>
          </p:cNvPr>
          <p:cNvSpPr/>
          <p:nvPr/>
        </p:nvSpPr>
        <p:spPr>
          <a:xfrm>
            <a:off x="48768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25E477C-369C-E154-7280-86D817521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202" y="1426502"/>
            <a:ext cx="5591955" cy="26673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113F51-2DDF-DE65-47CA-EE10CD041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202" y="4550396"/>
            <a:ext cx="5572903" cy="14384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1027346-2201-B1C2-A530-9BDF3F3EC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518781"/>
            <a:ext cx="3814350" cy="206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60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6726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accent2"/>
                </a:solidFill>
              </a:rPr>
              <a:t>업그레이드 후 코드 소개 </a:t>
            </a:r>
            <a:r>
              <a:rPr lang="en-US" altLang="ko-KR" sz="3600">
                <a:solidFill>
                  <a:schemeClr val="accent2"/>
                </a:solidFill>
              </a:rPr>
              <a:t>- </a:t>
            </a:r>
            <a:r>
              <a:rPr lang="ko-KR" altLang="en-US" sz="3600">
                <a:solidFill>
                  <a:schemeClr val="accent2"/>
                </a:solidFill>
              </a:rPr>
              <a:t>메인게임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5DA86A-88A6-004B-6395-24C1C113A3E9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3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7A032F-A412-237D-2C1A-00E85EDA0089}"/>
              </a:ext>
            </a:extLst>
          </p:cNvPr>
          <p:cNvSpPr/>
          <p:nvPr/>
        </p:nvSpPr>
        <p:spPr>
          <a:xfrm>
            <a:off x="24384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4020FC-C3C9-3C20-6192-B929072B4217}"/>
              </a:ext>
            </a:extLst>
          </p:cNvPr>
          <p:cNvSpPr/>
          <p:nvPr/>
        </p:nvSpPr>
        <p:spPr>
          <a:xfrm>
            <a:off x="48768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F5D32D3-846D-F7BD-3584-C37E95DF7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259" y="1408661"/>
            <a:ext cx="5963482" cy="487748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97D7A42-F110-854A-E7E7-5C1C0FD0E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38" y="2193211"/>
            <a:ext cx="1486107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98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6726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accent2"/>
                </a:solidFill>
              </a:rPr>
              <a:t>업그레이드 후 코드 소개 </a:t>
            </a:r>
            <a:r>
              <a:rPr lang="en-US" altLang="ko-KR" sz="3600">
                <a:solidFill>
                  <a:schemeClr val="accent2"/>
                </a:solidFill>
              </a:rPr>
              <a:t>- </a:t>
            </a:r>
            <a:r>
              <a:rPr lang="ko-KR" altLang="en-US" sz="3600">
                <a:solidFill>
                  <a:schemeClr val="accent2"/>
                </a:solidFill>
              </a:rPr>
              <a:t>메인게임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5DA86A-88A6-004B-6395-24C1C113A3E9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3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7A032F-A412-237D-2C1A-00E85EDA0089}"/>
              </a:ext>
            </a:extLst>
          </p:cNvPr>
          <p:cNvSpPr/>
          <p:nvPr/>
        </p:nvSpPr>
        <p:spPr>
          <a:xfrm>
            <a:off x="24384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4020FC-C3C9-3C20-6192-B929072B4217}"/>
              </a:ext>
            </a:extLst>
          </p:cNvPr>
          <p:cNvSpPr/>
          <p:nvPr/>
        </p:nvSpPr>
        <p:spPr>
          <a:xfrm>
            <a:off x="48768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78C742-0423-CD8D-58E3-E5412ECF1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912083"/>
            <a:ext cx="4706007" cy="384863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0619517-FDFB-97A2-DC05-EB380379C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712" y="1903379"/>
            <a:ext cx="2342803" cy="233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54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9401"/>
      </a:accent1>
      <a:accent2>
        <a:srgbClr val="595347"/>
      </a:accent2>
      <a:accent3>
        <a:srgbClr val="D9D8D5"/>
      </a:accent3>
      <a:accent4>
        <a:srgbClr val="B48B61"/>
      </a:accent4>
      <a:accent5>
        <a:srgbClr val="6F7071"/>
      </a:accent5>
      <a:accent6>
        <a:srgbClr val="CD8B2E"/>
      </a:accent6>
      <a:hlink>
        <a:srgbClr val="3F3F3F"/>
      </a:hlink>
      <a:folHlink>
        <a:srgbClr val="3F3F3F"/>
      </a:folHlink>
    </a:clrScheme>
    <a:fontScheme name="G마켓 산스 TTF Bold">
      <a:majorFont>
        <a:latin typeface="G마켓 산스 TTF Bold"/>
        <a:ea typeface="나눔스퀘어 Bold"/>
        <a:cs typeface=""/>
      </a:majorFont>
      <a:minorFont>
        <a:latin typeface="G마켓 산스 TTF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495</Words>
  <Application>Microsoft Office PowerPoint</Application>
  <PresentationFormat>와이드스크린</PresentationFormat>
  <Paragraphs>92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G마켓 산스 TTF Bold</vt:lpstr>
      <vt:lpstr>G마켓 산스 TTF Light</vt:lpstr>
      <vt:lpstr>나눔스퀘어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전상훈</cp:lastModifiedBy>
  <cp:revision>22</cp:revision>
  <dcterms:created xsi:type="dcterms:W3CDTF">2020-07-12T23:40:59Z</dcterms:created>
  <dcterms:modified xsi:type="dcterms:W3CDTF">2023-12-13T07:14:31Z</dcterms:modified>
</cp:coreProperties>
</file>